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260" r:id="rId9"/>
    <p:sldId id="261" r:id="rId10"/>
    <p:sldId id="294" r:id="rId11"/>
    <p:sldId id="295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48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48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tags" Target="../tags/tag9.xml"/><Relationship Id="rId7" Type="http://schemas.openxmlformats.org/officeDocument/2006/relationships/tags" Target="../tags/tag8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8" Type="http://schemas.openxmlformats.org/officeDocument/2006/relationships/notesSlide" Target="../notesSlides/notesSlide9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17.xml"/><Relationship Id="rId15" Type="http://schemas.openxmlformats.org/officeDocument/2006/relationships/tags" Target="../tags/tag16.xml"/><Relationship Id="rId14" Type="http://schemas.openxmlformats.org/officeDocument/2006/relationships/tags" Target="../tags/tag15.xml"/><Relationship Id="rId13" Type="http://schemas.openxmlformats.org/officeDocument/2006/relationships/tags" Target="../tags/tag14.xml"/><Relationship Id="rId12" Type="http://schemas.openxmlformats.org/officeDocument/2006/relationships/tags" Target="../tags/tag13.xml"/><Relationship Id="rId11" Type="http://schemas.openxmlformats.org/officeDocument/2006/relationships/tags" Target="../tags/tag12.xml"/><Relationship Id="rId10" Type="http://schemas.openxmlformats.org/officeDocument/2006/relationships/tags" Target="../tags/tag11.xml"/><Relationship Id="rId1" Type="http://schemas.openxmlformats.org/officeDocument/2006/relationships/tags" Target="../tags/ta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735" y="10119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主要项目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676683" y="23927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6875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958603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1" name="图片 0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7882</Words>
  <Application>WPS 表格</Application>
  <PresentationFormat/>
  <Paragraphs>1103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68" baseType="lpstr">
      <vt:lpstr>Arial</vt:lpstr>
      <vt:lpstr>宋体</vt:lpstr>
      <vt:lpstr>Wingdings</vt:lpstr>
      <vt:lpstr>Arial</vt:lpstr>
      <vt:lpstr>Times New Roman</vt:lpstr>
      <vt:lpstr>微软雅黑</vt:lpstr>
      <vt:lpstr>汉仪旗黑</vt:lpstr>
      <vt:lpstr>宋体</vt:lpstr>
      <vt:lpstr>Arial Unicode MS</vt:lpstr>
      <vt:lpstr>汉仪书宋二KW</vt:lpstr>
      <vt:lpstr>Courier New</vt:lpstr>
      <vt:lpstr>Courier New</vt:lpstr>
      <vt:lpstr>Times New Roman</vt:lpstr>
      <vt:lpstr>华文楷体</vt:lpstr>
      <vt:lpstr>Yuanti SC Regular</vt:lpstr>
      <vt:lpstr>Athelas Regular</vt:lpstr>
      <vt:lpstr>Bodoni 72 Smallcaps</vt:lpstr>
      <vt:lpstr>Futura Medium</vt:lpstr>
      <vt:lpstr>Microsoft Sans Serif</vt:lpstr>
      <vt:lpstr>Noto Sans Javanese</vt:lpstr>
      <vt:lpstr>Noto Sans Psalter Pahlavi</vt:lpstr>
      <vt:lpstr>Noto Sans Zawgyi Regular</vt:lpstr>
      <vt:lpstr>Silom</vt:lpstr>
      <vt:lpstr>STIXSizeFourSym Regular</vt:lpstr>
      <vt:lpstr>Times Regular</vt:lpstr>
      <vt:lpstr>Times New Roman Regular</vt:lpstr>
      <vt:lpstr>汉仪粗仿宋简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likejun</cp:lastModifiedBy>
  <cp:revision>4</cp:revision>
  <dcterms:created xsi:type="dcterms:W3CDTF">2024-02-22T08:38:42Z</dcterms:created>
  <dcterms:modified xsi:type="dcterms:W3CDTF">2024-02-22T08:38:42Z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2052-6.4.0.8550</vt:lpwstr>
  </property>
</Properties>
</file>